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4" r:id="rId6"/>
    <p:sldId id="300" r:id="rId7"/>
    <p:sldId id="304" r:id="rId8"/>
    <p:sldId id="305" r:id="rId9"/>
    <p:sldId id="297" r:id="rId10"/>
    <p:sldId id="259" r:id="rId11"/>
    <p:sldId id="298" r:id="rId12"/>
    <p:sldId id="299" r:id="rId13"/>
    <p:sldId id="260" r:id="rId14"/>
    <p:sldId id="296" r:id="rId15"/>
    <p:sldId id="262" r:id="rId16"/>
    <p:sldId id="301" r:id="rId17"/>
    <p:sldId id="257" r:id="rId18"/>
    <p:sldId id="302" r:id="rId19"/>
    <p:sldId id="303" r:id="rId20"/>
    <p:sldId id="267" r:id="rId21"/>
    <p:sldId id="277" r:id="rId22"/>
    <p:sldId id="271" r:id="rId23"/>
    <p:sldId id="278" r:id="rId24"/>
    <p:sldId id="306" r:id="rId25"/>
    <p:sldId id="258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9AAEAA-9A84-42F2-B5F2-1A5C4346141D}" v="17" dt="2020-04-12T22:50:56.132"/>
    <p1510:client id="{3D3047D1-3CC1-C802-1305-7AF6AA7A50BF}" v="2563" dt="2020-03-24T17:22:47.658"/>
    <p1510:client id="{41E7AB93-990A-D9E1-6224-37B99F8D915D}" v="27" dt="2020-04-10T19:11:14.415"/>
    <p1510:client id="{45B19270-4E08-42BD-B23C-C101AEFAB8F5}" v="26" dt="2021-02-08T14:09:04.822"/>
    <p1510:client id="{9A0AFFC7-4CD1-0DB9-93FE-CB42A338E4B1}" v="488" dt="2020-03-24T17:34:55.637"/>
    <p1510:client id="{AE3F0B44-D4EE-587D-02E1-7166DB67741D}" v="89" dt="2020-03-24T17:06:17.268"/>
    <p1510:client id="{D730105A-530A-EB53-350C-1F15FEA1C16B}" v="19" dt="2020-04-09T01:33:11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9"/>
  </p:normalViewPr>
  <p:slideViewPr>
    <p:cSldViewPr snapToGrid="0">
      <p:cViewPr varScale="1">
        <p:scale>
          <a:sx n="87" d="100"/>
          <a:sy n="87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gif>
</file>

<file path=ppt/media/image14.gif>
</file>

<file path=ppt/media/image15.gif>
</file>

<file path=ppt/media/image16.gif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7342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0634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5217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09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67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1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571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970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863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4698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77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CE582-18E8-8E4D-AC58-0B22A2F176A1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4D44C-4201-5941-8B72-CF774DF9470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7773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3402" y="201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2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B3A245-33A0-4E40-8A67-4D2A38BB1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C35DE4-236D-4A96-B5D0-796EDE813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 descr="Pictures of Number 1-10 | Free printable numbers, Printable numbers, Numbers  preschool">
            <a:extLst>
              <a:ext uri="{FF2B5EF4-FFF2-40B4-BE49-F238E27FC236}">
                <a16:creationId xmlns:a16="http://schemas.microsoft.com/office/drawing/2014/main" id="{912D50CC-5AC4-4269-B41C-FF64AEEEB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777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C089EAD-9619-47F1-99FA-867A035B439F}"/>
              </a:ext>
            </a:extLst>
          </p:cNvPr>
          <p:cNvSpPr txBox="1"/>
          <p:nvPr/>
        </p:nvSpPr>
        <p:spPr>
          <a:xfrm>
            <a:off x="1861656" y="2055813"/>
            <a:ext cx="83344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800" dirty="0"/>
              <a:t>NUMBERS</a:t>
            </a:r>
          </a:p>
        </p:txBody>
      </p:sp>
    </p:spTree>
    <p:extLst>
      <p:ext uri="{BB962C8B-B14F-4D97-AF65-F5344CB8AC3E}">
        <p14:creationId xmlns:p14="http://schemas.microsoft.com/office/powerpoint/2010/main" val="7227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-54429"/>
            <a:ext cx="12192000" cy="6858000"/>
          </a:xfrm>
        </p:spPr>
      </p:pic>
      <p:sp>
        <p:nvSpPr>
          <p:cNvPr id="7" name="CaixaDeTexto 6"/>
          <p:cNvSpPr txBox="1"/>
          <p:nvPr/>
        </p:nvSpPr>
        <p:spPr>
          <a:xfrm>
            <a:off x="2530526" y="1974954"/>
            <a:ext cx="6823335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pt-BR" sz="4400" b="1" dirty="0" err="1">
                <a:solidFill>
                  <a:schemeClr val="bg1"/>
                </a:solidFill>
              </a:rPr>
              <a:t>Course</a:t>
            </a:r>
            <a:r>
              <a:rPr lang="pt-BR" sz="4400" b="1" dirty="0">
                <a:solidFill>
                  <a:schemeClr val="bg1"/>
                </a:solidFill>
              </a:rPr>
              <a:t> </a:t>
            </a:r>
            <a:r>
              <a:rPr lang="pt-BR" sz="4400" b="1" dirty="0" err="1">
                <a:solidFill>
                  <a:schemeClr val="bg1"/>
                </a:solidFill>
              </a:rPr>
              <a:t>Information</a:t>
            </a:r>
            <a:endParaRPr lang="pt-BR" sz="44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784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Using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Microsoft </a:t>
            </a:r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Teams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08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Calendar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60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7479" y="1959744"/>
            <a:ext cx="4289213" cy="456559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2400" dirty="0">
                <a:cs typeface="Aharoni"/>
              </a:rPr>
              <a:t> 3 </a:t>
            </a:r>
            <a:r>
              <a:rPr lang="pt-BR" sz="2400" dirty="0" err="1">
                <a:cs typeface="Aharoni"/>
              </a:rPr>
              <a:t>Cycles</a:t>
            </a:r>
            <a:r>
              <a:rPr lang="pt-BR" sz="2400" dirty="0">
                <a:cs typeface="Aharoni"/>
              </a:rPr>
              <a:t> </a:t>
            </a:r>
            <a:r>
              <a:rPr lang="pt-BR" sz="2400" dirty="0" err="1">
                <a:cs typeface="Aharoni"/>
              </a:rPr>
              <a:t>of</a:t>
            </a:r>
            <a:r>
              <a:rPr lang="pt-BR" sz="2400" dirty="0">
                <a:cs typeface="Aharoni"/>
              </a:rPr>
              <a:t> </a:t>
            </a:r>
            <a:r>
              <a:rPr lang="pt-BR" sz="2400" dirty="0" err="1">
                <a:cs typeface="Aharoni"/>
              </a:rPr>
              <a:t>exams</a:t>
            </a:r>
            <a:r>
              <a:rPr lang="pt-BR" sz="2400" dirty="0">
                <a:cs typeface="Aharoni"/>
              </a:rPr>
              <a:t>;</a:t>
            </a:r>
          </a:p>
          <a:p>
            <a:pPr>
              <a:buFont typeface="Wingdings" pitchFamily="2" charset="2"/>
              <a:buChar char="Ø"/>
            </a:pPr>
            <a:r>
              <a:rPr lang="pt-BR" sz="2400" dirty="0" err="1">
                <a:cs typeface="Aharoni" pitchFamily="2" charset="-79"/>
              </a:rPr>
              <a:t>Avarage</a:t>
            </a:r>
            <a:r>
              <a:rPr lang="pt-BR" sz="2400" dirty="0">
                <a:cs typeface="Aharoni" pitchFamily="2" charset="-79"/>
              </a:rPr>
              <a:t> grade: 7,0;</a:t>
            </a:r>
          </a:p>
          <a:p>
            <a:pPr>
              <a:buFont typeface="Wingdings" pitchFamily="2" charset="2"/>
              <a:buChar char="Ø"/>
            </a:pPr>
            <a:r>
              <a:rPr lang="pt-BR" sz="2400" dirty="0">
                <a:cs typeface="Aharoni" pitchFamily="2" charset="-79"/>
              </a:rPr>
              <a:t>2nd </a:t>
            </a:r>
            <a:r>
              <a:rPr lang="pt-BR" sz="2400" dirty="0" err="1">
                <a:cs typeface="Aharoni" pitchFamily="2" charset="-79"/>
              </a:rPr>
              <a:t>call</a:t>
            </a:r>
            <a:r>
              <a:rPr lang="pt-BR" sz="2400" dirty="0">
                <a:cs typeface="Aharoni" pitchFamily="2" charset="-79"/>
              </a:rPr>
              <a:t> </a:t>
            </a:r>
            <a:r>
              <a:rPr lang="pt-BR" sz="2400" dirty="0" err="1">
                <a:cs typeface="Aharoni" pitchFamily="2" charset="-79"/>
              </a:rPr>
              <a:t>tests</a:t>
            </a:r>
            <a:r>
              <a:rPr lang="pt-BR" sz="2400" dirty="0">
                <a:cs typeface="Aharoni" pitchFamily="2" charset="-79"/>
              </a:rPr>
              <a:t>;</a:t>
            </a:r>
          </a:p>
          <a:p>
            <a:pPr marL="0" indent="0">
              <a:buNone/>
            </a:pPr>
            <a:endParaRPr lang="pt-BR" sz="2400" dirty="0">
              <a:cs typeface="Aharoni" pitchFamily="2" charset="-79"/>
            </a:endParaRPr>
          </a:p>
          <a:p>
            <a:r>
              <a:rPr lang="pt-BR" sz="2400" b="1" i="1" u="sng" dirty="0" err="1">
                <a:cs typeface="Aharoni" pitchFamily="2" charset="-79"/>
              </a:rPr>
              <a:t>Absence</a:t>
            </a:r>
            <a:r>
              <a:rPr lang="pt-BR" sz="2400" b="1" i="1" u="sng" dirty="0">
                <a:cs typeface="Aharoni" pitchFamily="2" charset="-79"/>
              </a:rPr>
              <a:t> </a:t>
            </a:r>
            <a:r>
              <a:rPr lang="pt-BR" sz="2400" b="1" i="1" u="sng" dirty="0" err="1">
                <a:cs typeface="Aharoni" pitchFamily="2" charset="-79"/>
              </a:rPr>
              <a:t>limit</a:t>
            </a:r>
            <a:r>
              <a:rPr lang="pt-BR" sz="2400" b="1" i="1" u="sng" dirty="0">
                <a:cs typeface="Aharoni" pitchFamily="2" charset="-79"/>
              </a:rPr>
              <a:t>!!!</a:t>
            </a:r>
          </a:p>
          <a:p>
            <a:pPr>
              <a:buFont typeface="Wingdings" pitchFamily="2" charset="2"/>
              <a:buChar char="Ø"/>
            </a:pPr>
            <a:r>
              <a:rPr lang="pt-BR" sz="2400" dirty="0">
                <a:cs typeface="Aharoni"/>
              </a:rPr>
              <a:t>25% </a:t>
            </a:r>
            <a:r>
              <a:rPr lang="pt-BR" sz="2400" dirty="0" err="1">
                <a:cs typeface="Aharoni"/>
              </a:rPr>
              <a:t>of</a:t>
            </a:r>
            <a:r>
              <a:rPr lang="pt-BR" sz="2400" dirty="0">
                <a:cs typeface="Aharoni"/>
              </a:rPr>
              <a:t> total hours.</a:t>
            </a:r>
          </a:p>
          <a:p>
            <a:pPr marL="0" indent="0">
              <a:buClr>
                <a:srgbClr val="262626"/>
              </a:buClr>
              <a:buNone/>
            </a:pPr>
            <a:r>
              <a:rPr lang="pt-BR" sz="2400" dirty="0">
                <a:highlight>
                  <a:srgbClr val="FFFF00"/>
                </a:highlight>
                <a:cs typeface="Aharoni"/>
              </a:rPr>
              <a:t>In case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you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can’t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watch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the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LIVE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class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,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remember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to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watch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the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 </a:t>
            </a:r>
            <a:r>
              <a:rPr lang="pt-BR" sz="2400" dirty="0" err="1">
                <a:highlight>
                  <a:srgbClr val="FFFF00"/>
                </a:highlight>
                <a:cs typeface="Aharoni"/>
              </a:rPr>
              <a:t>recording</a:t>
            </a:r>
            <a:r>
              <a:rPr lang="pt-BR" sz="2400" dirty="0">
                <a:highlight>
                  <a:srgbClr val="FFFF00"/>
                </a:highlight>
                <a:cs typeface="Aharoni"/>
              </a:rPr>
              <a:t>!</a:t>
            </a:r>
          </a:p>
        </p:txBody>
      </p:sp>
      <p:sp>
        <p:nvSpPr>
          <p:cNvPr id="5" name="Snip Diagonal Corner Rectangle 4">
            <a:extLst>
              <a:ext uri="{FF2B5EF4-FFF2-40B4-BE49-F238E27FC236}">
                <a16:creationId xmlns:a16="http://schemas.microsoft.com/office/drawing/2014/main" id="{3603D26B-5797-3C49-95E6-677557312FC1}"/>
              </a:ext>
            </a:extLst>
          </p:cNvPr>
          <p:cNvSpPr/>
          <p:nvPr/>
        </p:nvSpPr>
        <p:spPr>
          <a:xfrm>
            <a:off x="5807967" y="1700809"/>
            <a:ext cx="4501155" cy="4824534"/>
          </a:xfrm>
          <a:prstGeom prst="snip2Diag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fontAlgn="base"/>
            <a:r>
              <a:rPr lang="pt-BR" sz="2000" dirty="0" err="1"/>
              <a:t>Each</a:t>
            </a:r>
            <a:r>
              <a:rPr lang="pt-BR" sz="2000" dirty="0"/>
              <a:t> </a:t>
            </a:r>
            <a:r>
              <a:rPr lang="pt-BR" sz="2000" dirty="0" err="1"/>
              <a:t>cycle</a:t>
            </a:r>
            <a:r>
              <a:rPr lang="pt-BR" sz="2000" dirty="0"/>
              <a:t> includes: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/>
              <a:t>​</a:t>
            </a:r>
          </a:p>
          <a:p>
            <a:pPr fontAlgn="base"/>
            <a:r>
              <a:rPr lang="pt-BR" sz="2000" dirty="0"/>
              <a:t> - </a:t>
            </a:r>
            <a:r>
              <a:rPr lang="pt-BR" sz="2000" dirty="0" err="1"/>
              <a:t>Paper</a:t>
            </a:r>
            <a:r>
              <a:rPr lang="pt-BR" sz="2000" dirty="0"/>
              <a:t> </a:t>
            </a:r>
            <a:r>
              <a:rPr lang="pt-BR" sz="2000" dirty="0" err="1"/>
              <a:t>tests</a:t>
            </a:r>
            <a:r>
              <a:rPr lang="pt-BR" sz="2000" dirty="0"/>
              <a:t> (10,0)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 err="1"/>
              <a:t>Structure</a:t>
            </a:r>
            <a:r>
              <a:rPr lang="pt-BR" sz="2000" dirty="0"/>
              <a:t>​</a:t>
            </a:r>
          </a:p>
          <a:p>
            <a:pPr fontAlgn="base"/>
            <a:r>
              <a:rPr lang="pt-BR" sz="2000" dirty="0"/>
              <a:t>Reading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 err="1"/>
              <a:t>Listening</a:t>
            </a:r>
            <a:r>
              <a:rPr lang="pt-BR" sz="2000" dirty="0"/>
              <a:t>​</a:t>
            </a:r>
          </a:p>
          <a:p>
            <a:pPr fontAlgn="base"/>
            <a:r>
              <a:rPr lang="pt-BR" sz="2000" dirty="0" err="1"/>
              <a:t>Writing</a:t>
            </a:r>
            <a:r>
              <a:rPr lang="pt-BR" sz="2000" dirty="0"/>
              <a:t>​</a:t>
            </a:r>
          </a:p>
          <a:p>
            <a:pPr fontAlgn="base"/>
            <a:r>
              <a:rPr lang="pt-BR" sz="2000" dirty="0"/>
              <a:t> - Oral </a:t>
            </a:r>
            <a:r>
              <a:rPr lang="pt-BR" sz="2000" dirty="0" err="1"/>
              <a:t>test</a:t>
            </a:r>
            <a:r>
              <a:rPr lang="pt-BR" sz="2000" dirty="0"/>
              <a:t> (10,0)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/>
              <a:t> - </a:t>
            </a:r>
            <a:r>
              <a:rPr lang="pt-BR" sz="2000" dirty="0" err="1"/>
              <a:t>Class</a:t>
            </a:r>
            <a:r>
              <a:rPr lang="pt-BR" sz="2000" dirty="0"/>
              <a:t> </a:t>
            </a:r>
            <a:r>
              <a:rPr lang="pt-BR" sz="2000" dirty="0" err="1"/>
              <a:t>evaluation</a:t>
            </a:r>
            <a:r>
              <a:rPr lang="pt-BR" sz="2000" dirty="0"/>
              <a:t> (10,0)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 err="1"/>
              <a:t>Objective</a:t>
            </a:r>
            <a:r>
              <a:rPr lang="pt-BR" sz="2000" dirty="0"/>
              <a:t> (</a:t>
            </a:r>
            <a:r>
              <a:rPr lang="pt-BR" sz="2000" dirty="0" err="1"/>
              <a:t>Assignemnts</a:t>
            </a:r>
            <a:r>
              <a:rPr lang="pt-BR" sz="2000" dirty="0"/>
              <a:t>)</a:t>
            </a:r>
            <a:r>
              <a:rPr lang="en-US" sz="2000" dirty="0"/>
              <a:t>​</a:t>
            </a:r>
          </a:p>
          <a:p>
            <a:pPr fontAlgn="base"/>
            <a:r>
              <a:rPr lang="pt-BR" sz="2000" dirty="0" err="1"/>
              <a:t>Subjective</a:t>
            </a:r>
            <a:r>
              <a:rPr lang="pt-BR" sz="2000" dirty="0"/>
              <a:t> (Expression, </a:t>
            </a:r>
            <a:r>
              <a:rPr lang="pt-BR" sz="2000" dirty="0" err="1"/>
              <a:t>Interaction</a:t>
            </a:r>
            <a:r>
              <a:rPr lang="pt-BR" sz="2000" dirty="0"/>
              <a:t> </a:t>
            </a:r>
            <a:r>
              <a:rPr lang="pt-BR" sz="2000" dirty="0" err="1"/>
              <a:t>and</a:t>
            </a:r>
            <a:r>
              <a:rPr lang="pt-BR" sz="2000" dirty="0"/>
              <a:t> </a:t>
            </a:r>
            <a:r>
              <a:rPr lang="pt-BR" sz="2000" dirty="0" err="1"/>
              <a:t>Development</a:t>
            </a:r>
            <a:r>
              <a:rPr lang="pt-BR" sz="2000" dirty="0"/>
              <a:t>)</a:t>
            </a:r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7" name="CaixaDeTexto 2">
            <a:extLst>
              <a:ext uri="{FF2B5EF4-FFF2-40B4-BE49-F238E27FC236}">
                <a16:creationId xmlns:a16="http://schemas.microsoft.com/office/drawing/2014/main" id="{26AFF453-0B71-4040-B03F-F79F086CB57D}"/>
              </a:ext>
            </a:extLst>
          </p:cNvPr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Exams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How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</a:t>
            </a:r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can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</a:t>
            </a:r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I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do </a:t>
            </a:r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well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in </a:t>
            </a:r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class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?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48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21C8898-0DC3-4C48-B064-7CDDAA2F3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539" y="109154"/>
            <a:ext cx="8938506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Use </a:t>
            </a:r>
            <a:r>
              <a:rPr lang="pt-BR" sz="4800" dirty="0" err="1">
                <a:solidFill>
                  <a:schemeClr val="bg1"/>
                </a:solidFill>
              </a:rPr>
              <a:t>your</a:t>
            </a:r>
            <a:r>
              <a:rPr lang="pt-BR" sz="4800" dirty="0">
                <a:solidFill>
                  <a:schemeClr val="bg1"/>
                </a:solidFill>
              </a:rPr>
              <a:t> </a:t>
            </a:r>
            <a:r>
              <a:rPr lang="pt-BR" sz="4800" dirty="0" err="1">
                <a:solidFill>
                  <a:schemeClr val="bg1"/>
                </a:solidFill>
              </a:rPr>
              <a:t>camera</a:t>
            </a:r>
            <a:r>
              <a:rPr lang="pt-BR" sz="4800" dirty="0">
                <a:solidFill>
                  <a:schemeClr val="bg1"/>
                </a:solidFill>
              </a:rPr>
              <a:t>, </a:t>
            </a:r>
            <a:r>
              <a:rPr lang="pt-BR" sz="4800" dirty="0" err="1">
                <a:solidFill>
                  <a:schemeClr val="bg1"/>
                </a:solidFill>
              </a:rPr>
              <a:t>microphone</a:t>
            </a:r>
            <a:r>
              <a:rPr lang="pt-BR" sz="4800" dirty="0">
                <a:solidFill>
                  <a:schemeClr val="bg1"/>
                </a:solidFill>
              </a:rPr>
              <a:t> </a:t>
            </a:r>
            <a:r>
              <a:rPr lang="pt-BR" sz="4800" dirty="0" err="1">
                <a:solidFill>
                  <a:schemeClr val="bg1"/>
                </a:solidFill>
              </a:rPr>
              <a:t>and</a:t>
            </a:r>
            <a:r>
              <a:rPr lang="pt-BR" sz="4800" dirty="0">
                <a:solidFill>
                  <a:schemeClr val="bg1"/>
                </a:solidFill>
              </a:rPr>
              <a:t> chat.</a:t>
            </a:r>
          </a:p>
        </p:txBody>
      </p:sp>
      <p:pic>
        <p:nvPicPr>
          <p:cNvPr id="1026" name="Picture 2" descr="Online School Quarantine GIF">
            <a:extLst>
              <a:ext uri="{FF2B5EF4-FFF2-40B4-BE49-F238E27FC236}">
                <a16:creationId xmlns:a16="http://schemas.microsoft.com/office/drawing/2014/main" id="{48EACDB7-1C47-6A4D-8FFE-861C57442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673942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05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522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5400" dirty="0" err="1">
                <a:solidFill>
                  <a:schemeClr val="bg1"/>
                </a:solidFill>
              </a:rPr>
              <a:t>Respect</a:t>
            </a:r>
            <a:r>
              <a:rPr lang="pt-BR" sz="5400" dirty="0">
                <a:solidFill>
                  <a:schemeClr val="bg1"/>
                </a:solidFill>
              </a:rPr>
              <a:t> </a:t>
            </a:r>
            <a:r>
              <a:rPr lang="pt-BR" sz="5400" dirty="0" err="1">
                <a:solidFill>
                  <a:schemeClr val="bg1"/>
                </a:solidFill>
              </a:rPr>
              <a:t>class</a:t>
            </a:r>
            <a:r>
              <a:rPr lang="pt-BR" sz="5400" dirty="0">
                <a:solidFill>
                  <a:schemeClr val="bg1"/>
                </a:solidFill>
              </a:rPr>
              <a:t> time. ⏰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17" y="2014194"/>
            <a:ext cx="6966966" cy="392874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881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6600" dirty="0" err="1">
                <a:solidFill>
                  <a:schemeClr val="bg1"/>
                </a:solidFill>
              </a:rPr>
              <a:t>Participate</a:t>
            </a:r>
            <a:r>
              <a:rPr lang="pt-BR" sz="6600" dirty="0">
                <a:solidFill>
                  <a:schemeClr val="bg1"/>
                </a:solidFill>
              </a:rPr>
              <a:t>!!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254BCA-90EF-3549-956E-E48423A08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416" y="2420888"/>
            <a:ext cx="7646064" cy="3823032"/>
          </a:xfrm>
        </p:spPr>
      </p:pic>
    </p:spTree>
    <p:extLst>
      <p:ext uri="{BB962C8B-B14F-4D97-AF65-F5344CB8AC3E}">
        <p14:creationId xmlns:p14="http://schemas.microsoft.com/office/powerpoint/2010/main" val="288083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586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dirty="0" err="1">
                <a:solidFill>
                  <a:schemeClr val="bg1"/>
                </a:solidFill>
              </a:rPr>
              <a:t>Speak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English</a:t>
            </a:r>
            <a:r>
              <a:rPr lang="pt-BR" dirty="0">
                <a:solidFill>
                  <a:schemeClr val="bg1"/>
                </a:solidFill>
              </a:rPr>
              <a:t> , </a:t>
            </a:r>
            <a:r>
              <a:rPr lang="pt-BR" dirty="0" err="1">
                <a:solidFill>
                  <a:schemeClr val="bg1"/>
                </a:solidFill>
              </a:rPr>
              <a:t>Don’t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translate</a:t>
            </a:r>
            <a:r>
              <a:rPr lang="pt-BR" dirty="0">
                <a:solidFill>
                  <a:schemeClr val="bg1"/>
                </a:solidFill>
              </a:rPr>
              <a:t>!!!</a:t>
            </a:r>
          </a:p>
        </p:txBody>
      </p:sp>
      <p:pic>
        <p:nvPicPr>
          <p:cNvPr id="8194" name="Picture 2" descr="gameofthrones dealwithit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42645" y="2348880"/>
            <a:ext cx="6906710" cy="346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-54429"/>
            <a:ext cx="12192000" cy="6858000"/>
          </a:xfrm>
        </p:spPr>
      </p:pic>
      <p:sp>
        <p:nvSpPr>
          <p:cNvPr id="7" name="CaixaDeTexto 6"/>
          <p:cNvSpPr txBox="1"/>
          <p:nvPr/>
        </p:nvSpPr>
        <p:spPr>
          <a:xfrm>
            <a:off x="2530526" y="1974954"/>
            <a:ext cx="6823335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</a:rPr>
              <a:t>STARTER – DAY 2</a:t>
            </a:r>
            <a:endParaRPr lang="pt-BR" sz="44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91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55520" y="197644"/>
            <a:ext cx="7680960" cy="1371600"/>
          </a:xfrm>
        </p:spPr>
        <p:txBody>
          <a:bodyPr>
            <a:norm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FOCUS!!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2164556"/>
            <a:ext cx="7239000" cy="3810000"/>
          </a:xfrm>
        </p:spPr>
      </p:pic>
    </p:spTree>
    <p:extLst>
      <p:ext uri="{BB962C8B-B14F-4D97-AF65-F5344CB8AC3E}">
        <p14:creationId xmlns:p14="http://schemas.microsoft.com/office/powerpoint/2010/main" val="224224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2">
            <a:extLst>
              <a:ext uri="{FF2B5EF4-FFF2-40B4-BE49-F238E27FC236}">
                <a16:creationId xmlns:a16="http://schemas.microsoft.com/office/drawing/2014/main" id="{DBB80D30-FB7A-944D-9E76-88CD9FB5BB5C}"/>
              </a:ext>
            </a:extLst>
          </p:cNvPr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IMPORTANT EXPRESSIONS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35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2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2">
            <a:extLst>
              <a:ext uri="{FF2B5EF4-FFF2-40B4-BE49-F238E27FC236}">
                <a16:creationId xmlns:a16="http://schemas.microsoft.com/office/drawing/2014/main" id="{B107050B-C3C7-9244-A52C-593BD1266D69}"/>
              </a:ext>
            </a:extLst>
          </p:cNvPr>
          <p:cNvSpPr txBox="1"/>
          <p:nvPr/>
        </p:nvSpPr>
        <p:spPr>
          <a:xfrm>
            <a:off x="2084114" y="385008"/>
            <a:ext cx="8225191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44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Hello</a:t>
            </a:r>
            <a:r>
              <a:rPr lang="pt-BR" sz="44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!</a:t>
            </a:r>
            <a:endParaRPr lang="pt-BR" sz="44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  <p:pic>
        <p:nvPicPr>
          <p:cNvPr id="1026" name="Picture 2" descr="How Are You? | Engoo">
            <a:extLst>
              <a:ext uri="{FF2B5EF4-FFF2-40B4-BE49-F238E27FC236}">
                <a16:creationId xmlns:a16="http://schemas.microsoft.com/office/drawing/2014/main" id="{32163791-041A-8843-A345-876C21E5E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00" y="1710492"/>
            <a:ext cx="6350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40E13F69-478E-1E4B-B587-EF6729DF253F}"/>
              </a:ext>
            </a:extLst>
          </p:cNvPr>
          <p:cNvSpPr/>
          <p:nvPr/>
        </p:nvSpPr>
        <p:spPr>
          <a:xfrm>
            <a:off x="5722374" y="1578077"/>
            <a:ext cx="3510116" cy="1850923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BR" sz="2400" b="1" dirty="0"/>
              <a:t>I’m fine, thanks.</a:t>
            </a:r>
          </a:p>
          <a:p>
            <a:pPr algn="ctr"/>
            <a:r>
              <a:rPr lang="en-BR" sz="2400" b="1" dirty="0"/>
              <a:t>And you?</a:t>
            </a:r>
          </a:p>
        </p:txBody>
      </p:sp>
    </p:spTree>
    <p:extLst>
      <p:ext uri="{BB962C8B-B14F-4D97-AF65-F5344CB8AC3E}">
        <p14:creationId xmlns:p14="http://schemas.microsoft.com/office/powerpoint/2010/main" val="399527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2">
            <a:extLst>
              <a:ext uri="{FF2B5EF4-FFF2-40B4-BE49-F238E27FC236}">
                <a16:creationId xmlns:a16="http://schemas.microsoft.com/office/drawing/2014/main" id="{E92281FB-3121-F84F-B212-7C568E1546D5}"/>
              </a:ext>
            </a:extLst>
          </p:cNvPr>
          <p:cNvSpPr txBox="1"/>
          <p:nvPr/>
        </p:nvSpPr>
        <p:spPr>
          <a:xfrm>
            <a:off x="2084114" y="385008"/>
            <a:ext cx="8225191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44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I’m</a:t>
            </a:r>
            <a:r>
              <a:rPr lang="pt-BR" sz="44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...</a:t>
            </a:r>
            <a:endParaRPr lang="pt-BR" sz="44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0A60CE-63D5-1949-BF2B-1D916FCBD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23" y="1778745"/>
            <a:ext cx="3551792" cy="4694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914154-4638-7B47-9211-A4187E045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341" y="1578077"/>
            <a:ext cx="3351786" cy="494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9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FC820B-B4C4-FB4F-BA00-80F629BEB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44" y="1528438"/>
            <a:ext cx="3575050" cy="48915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835C00-0660-2744-96CA-D4DEC8B0E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8012" y="1714911"/>
            <a:ext cx="3661442" cy="4749347"/>
          </a:xfrm>
          <a:prstGeom prst="rect">
            <a:avLst/>
          </a:prstGeom>
        </p:spPr>
      </p:pic>
      <p:sp>
        <p:nvSpPr>
          <p:cNvPr id="6" name="CaixaDeTexto 2">
            <a:extLst>
              <a:ext uri="{FF2B5EF4-FFF2-40B4-BE49-F238E27FC236}">
                <a16:creationId xmlns:a16="http://schemas.microsoft.com/office/drawing/2014/main" id="{1A4AE54F-B3A7-154D-BEED-1D5B626A886D}"/>
              </a:ext>
            </a:extLst>
          </p:cNvPr>
          <p:cNvSpPr txBox="1"/>
          <p:nvPr/>
        </p:nvSpPr>
        <p:spPr>
          <a:xfrm>
            <a:off x="2084114" y="385008"/>
            <a:ext cx="8225191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44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I’m</a:t>
            </a:r>
            <a:r>
              <a:rPr lang="pt-BR" sz="44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...</a:t>
            </a:r>
            <a:endParaRPr lang="pt-BR" sz="44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4114" y="385008"/>
            <a:ext cx="822519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Let’s</a:t>
            </a:r>
            <a:r>
              <a:rPr lang="pt-BR" sz="3600" b="1" dirty="0">
                <a:solidFill>
                  <a:schemeClr val="bg1"/>
                </a:solidFill>
                <a:latin typeface="Arial"/>
                <a:ea typeface="Arial" charset="0"/>
                <a:cs typeface="Arial"/>
              </a:rPr>
              <a:t> play STOP!</a:t>
            </a:r>
            <a:endParaRPr lang="pt-BR" sz="3600" b="1" dirty="0">
              <a:solidFill>
                <a:schemeClr val="bg1"/>
              </a:solidFill>
              <a:latin typeface="Arial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1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FC738A-1B4B-4B67-A875-5FB91B6C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AD645A-1542-4F37-A565-92B0A910A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1951380"/>
            <a:ext cx="10825293" cy="4814342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3074" name="Picture 2" descr="Love you to death: how we hurt the animals we cherish | Pets | The Guardian">
            <a:extLst>
              <a:ext uri="{FF2B5EF4-FFF2-40B4-BE49-F238E27FC236}">
                <a16:creationId xmlns:a16="http://schemas.microsoft.com/office/drawing/2014/main" id="{0FDBF4FD-B894-4D4E-8CC9-3CE2B182D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615" y="243280"/>
            <a:ext cx="10205906" cy="6123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80A60E6-D2AD-4E87-BA2F-D3556A68DECA}"/>
              </a:ext>
            </a:extLst>
          </p:cNvPr>
          <p:cNvSpPr txBox="1"/>
          <p:nvPr/>
        </p:nvSpPr>
        <p:spPr>
          <a:xfrm>
            <a:off x="1928768" y="2920760"/>
            <a:ext cx="83344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800" dirty="0"/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128030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E070A8-0338-4DEC-AFB2-96A18860A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C4BC5A-A7E7-4892-B720-EEEB029FD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 descr="Page color in Vivaldi | Vivaldi Browser">
            <a:extLst>
              <a:ext uri="{FF2B5EF4-FFF2-40B4-BE49-F238E27FC236}">
                <a16:creationId xmlns:a16="http://schemas.microsoft.com/office/drawing/2014/main" id="{0FB4F412-4298-47A2-8D93-FCD5536AD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3032435-2591-48BA-89F2-0ACCB9C0C953}"/>
              </a:ext>
            </a:extLst>
          </p:cNvPr>
          <p:cNvSpPr txBox="1"/>
          <p:nvPr/>
        </p:nvSpPr>
        <p:spPr>
          <a:xfrm>
            <a:off x="1400961" y="1887523"/>
            <a:ext cx="973123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800" dirty="0"/>
              <a:t>COLORS</a:t>
            </a:r>
          </a:p>
        </p:txBody>
      </p:sp>
    </p:spTree>
    <p:extLst>
      <p:ext uri="{BB962C8B-B14F-4D97-AF65-F5344CB8AC3E}">
        <p14:creationId xmlns:p14="http://schemas.microsoft.com/office/powerpoint/2010/main" val="241770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ods and drinks in English - YouTube">
            <a:extLst>
              <a:ext uri="{FF2B5EF4-FFF2-40B4-BE49-F238E27FC236}">
                <a16:creationId xmlns:a16="http://schemas.microsoft.com/office/drawing/2014/main" id="{79B6FD47-A0D7-4A0C-87AF-896EE64A5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1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BFDDA8A1CB39548A85AE13C762171F3" ma:contentTypeVersion="2" ma:contentTypeDescription="Crie um novo documento." ma:contentTypeScope="" ma:versionID="06b93eee37d71f75ce695a0abd5da53c">
  <xsd:schema xmlns:xsd="http://www.w3.org/2001/XMLSchema" xmlns:xs="http://www.w3.org/2001/XMLSchema" xmlns:p="http://schemas.microsoft.com/office/2006/metadata/properties" xmlns:ns2="b0b66c22-af21-47ce-af59-63cbfeae4de3" targetNamespace="http://schemas.microsoft.com/office/2006/metadata/properties" ma:root="true" ma:fieldsID="02fb6ac258d30e88a58b1108bb682d6c" ns2:_="">
    <xsd:import namespace="b0b66c22-af21-47ce-af59-63cbfeae4d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b66c22-af21-47ce-af59-63cbfeae4d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E8CEDBF-3CFC-48F2-BAD4-6C48B4CD1E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759f287-04ed-46d3-b9bf-36eb7142d534"/>
  </ds:schemaRefs>
</ds:datastoreItem>
</file>

<file path=customXml/itemProps2.xml><?xml version="1.0" encoding="utf-8"?>
<ds:datastoreItem xmlns:ds="http://schemas.openxmlformats.org/officeDocument/2006/customXml" ds:itemID="{E2A9A156-754C-4EB6-B797-A3AAE0DE85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2BAE72-30BA-4642-84E9-A60D775D3378}"/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146</Words>
  <Application>Microsoft Macintosh PowerPoint</Application>
  <PresentationFormat>Widescreen</PresentationFormat>
  <Paragraphs>39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Wingdings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your camera, microphone and chat.</vt:lpstr>
      <vt:lpstr>Respect class time. ⏰</vt:lpstr>
      <vt:lpstr>Participate!! </vt:lpstr>
      <vt:lpstr>Speak English , Don’t translate!!!</vt:lpstr>
      <vt:lpstr>FOCUS!!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Gabryelle Silva</cp:lastModifiedBy>
  <cp:revision>138</cp:revision>
  <dcterms:created xsi:type="dcterms:W3CDTF">2018-04-10T19:01:57Z</dcterms:created>
  <dcterms:modified xsi:type="dcterms:W3CDTF">2021-08-31T00:59:25Z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0x0101000BFDDA8A1CB39548A85AE13C762171F3</vt:lpwstr>
  </property>
  <property fmtid="{D5CDD505-2E9C-101B-9397-08002B2CF9AE}" pid="3" name="Order">
    <vt:r8>1716900</vt:r8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</Properties>
</file>

<file path=docProps/thumbnail.jpeg>
</file>